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5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1" autoAdjust="0"/>
    <p:restoredTop sz="94660"/>
  </p:normalViewPr>
  <p:slideViewPr>
    <p:cSldViewPr>
      <p:cViewPr varScale="1">
        <p:scale>
          <a:sx n="79" d="100"/>
          <a:sy n="79" d="100"/>
        </p:scale>
        <p:origin x="-16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DE95098-8DAB-40CF-9F04-E0C82285A3DB}" type="datetimeFigureOut">
              <a:rPr lang="es-ES" smtClean="0"/>
              <a:pPr/>
              <a:t>11/03/2011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53516BB-95E1-40F9-9FA6-8079EFBD532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5098-8DAB-40CF-9F04-E0C82285A3DB}" type="datetimeFigureOut">
              <a:rPr lang="es-ES" smtClean="0"/>
              <a:pPr/>
              <a:t>11/03/2011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16BB-95E1-40F9-9FA6-8079EFBD532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5098-8DAB-40CF-9F04-E0C82285A3DB}" type="datetimeFigureOut">
              <a:rPr lang="es-ES" smtClean="0"/>
              <a:pPr/>
              <a:t>11/03/2011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16BB-95E1-40F9-9FA6-8079EFBD532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E95098-8DAB-40CF-9F04-E0C82285A3DB}" type="datetimeFigureOut">
              <a:rPr lang="es-ES" smtClean="0"/>
              <a:pPr/>
              <a:t>11/03/2011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3516BB-95E1-40F9-9FA6-8079EFBD532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DE95098-8DAB-40CF-9F04-E0C82285A3DB}" type="datetimeFigureOut">
              <a:rPr lang="es-ES" smtClean="0"/>
              <a:pPr/>
              <a:t>11/03/2011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53516BB-95E1-40F9-9FA6-8079EFBD532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5098-8DAB-40CF-9F04-E0C82285A3DB}" type="datetimeFigureOut">
              <a:rPr lang="es-ES" smtClean="0"/>
              <a:pPr/>
              <a:t>11/03/2011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16BB-95E1-40F9-9FA6-8079EFBD532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5098-8DAB-40CF-9F04-E0C82285A3DB}" type="datetimeFigureOut">
              <a:rPr lang="es-ES" smtClean="0"/>
              <a:pPr/>
              <a:t>11/03/2011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16BB-95E1-40F9-9FA6-8079EFBD532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E95098-8DAB-40CF-9F04-E0C82285A3DB}" type="datetimeFigureOut">
              <a:rPr lang="es-ES" smtClean="0"/>
              <a:pPr/>
              <a:t>11/03/2011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3516BB-95E1-40F9-9FA6-8079EFBD532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5098-8DAB-40CF-9F04-E0C82285A3DB}" type="datetimeFigureOut">
              <a:rPr lang="es-ES" smtClean="0"/>
              <a:pPr/>
              <a:t>11/03/2011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16BB-95E1-40F9-9FA6-8079EFBD532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E95098-8DAB-40CF-9F04-E0C82285A3DB}" type="datetimeFigureOut">
              <a:rPr lang="es-ES" smtClean="0"/>
              <a:pPr/>
              <a:t>11/03/2011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3516BB-95E1-40F9-9FA6-8079EFBD532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E95098-8DAB-40CF-9F04-E0C82285A3DB}" type="datetimeFigureOut">
              <a:rPr lang="es-ES" smtClean="0"/>
              <a:pPr/>
              <a:t>11/03/2011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3516BB-95E1-40F9-9FA6-8079EFBD532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E95098-8DAB-40CF-9F04-E0C82285A3DB}" type="datetimeFigureOut">
              <a:rPr lang="es-ES" smtClean="0"/>
              <a:pPr/>
              <a:t>11/03/2011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3516BB-95E1-40F9-9FA6-8079EFBD5320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139952" y="2636912"/>
            <a:ext cx="2674899" cy="3639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bg2">
                <a:lumMod val="50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ítol 3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7344816" cy="1894362"/>
          </a:xfrm>
        </p:spPr>
        <p:txBody>
          <a:bodyPr>
            <a:noAutofit/>
          </a:bodyPr>
          <a:lstStyle/>
          <a:p>
            <a:r>
              <a:rPr lang="es-ES" sz="6000" b="1" dirty="0" smtClean="0">
                <a:latin typeface="Arial" pitchFamily="34" charset="0"/>
                <a:cs typeface="Arial" pitchFamily="34" charset="0"/>
              </a:rPr>
              <a:t>Libertad y censura</a:t>
            </a:r>
            <a:endParaRPr lang="es-ES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7467600" cy="2786082"/>
          </a:xfrm>
        </p:spPr>
        <p:txBody>
          <a:bodyPr/>
          <a:lstStyle/>
          <a:p>
            <a:pPr algn="just"/>
            <a:r>
              <a:rPr lang="es-ES" dirty="0" smtClean="0"/>
              <a:t>La censura en la política criminaliza la comunicación de ciertas acciones, ya que supone la prohibición de producir, imprimir y difundir cierta información, o incluso la mera expresión coloquial de ciertos temas.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71744"/>
            <a:ext cx="5740757" cy="387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2143140"/>
          </a:xfrm>
        </p:spPr>
        <p:txBody>
          <a:bodyPr/>
          <a:lstStyle/>
          <a:p>
            <a:pPr algn="just"/>
            <a:r>
              <a:rPr lang="es-ES" dirty="0" smtClean="0"/>
              <a:t>Ésta censura se lleva a cabo con un fin ideológico y político, controlando el desarrollo de una sociedad, o suprimiendo la disconformidad de un pueblo sometido. 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57430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4071966"/>
          </a:xfrm>
        </p:spPr>
        <p:txBody>
          <a:bodyPr/>
          <a:lstStyle/>
          <a:p>
            <a:r>
              <a:rPr lang="es-ES" dirty="0" smtClean="0"/>
              <a:t>La censura muchas de las veces se ve reflejada en los administradores nacionales.</a:t>
            </a:r>
          </a:p>
          <a:p>
            <a:pPr algn="just"/>
            <a:r>
              <a:rPr lang="es-ES" dirty="0" smtClean="0"/>
              <a:t>Se utilizan medios de presión sutiles, como eliminar programas críticos con el gobierno ya sea directamente de las televisiones o radios públicas, o a través de presiones políticas y económicas a los órganos de dirección de las privadas.</a:t>
            </a:r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509142"/>
            <a:ext cx="3640968" cy="234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/>
          <a:lstStyle/>
          <a:p>
            <a:pPr algn="just"/>
            <a:r>
              <a:rPr lang="es-ES" dirty="0" smtClean="0"/>
              <a:t>La censura política es un concepto típicamente republicano y una pieza fundamental en la constitución del moderno Estado de derecho. </a:t>
            </a:r>
          </a:p>
          <a:p>
            <a:pPr algn="just"/>
            <a:r>
              <a:rPr lang="es-ES" dirty="0" smtClean="0"/>
              <a:t>Se trata de la única fórmula eficaz para lograr que la ley o voluntad general del pueblo sea controlada y no afecte a ciertos políticos.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222054"/>
            <a:ext cx="3452826" cy="333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2643206"/>
          </a:xfrm>
        </p:spPr>
        <p:txBody>
          <a:bodyPr/>
          <a:lstStyle/>
          <a:p>
            <a:pPr algn="just"/>
            <a:r>
              <a:rPr lang="es-ES" dirty="0" smtClean="0"/>
              <a:t>En muchos casos la censura pretende ocultar grandes verdades, que son de beneficio para pocos y perjudiciales para la mayoría.</a:t>
            </a:r>
          </a:p>
          <a:p>
            <a:pPr algn="just"/>
            <a:r>
              <a:rPr lang="es-ES" dirty="0" smtClean="0"/>
              <a:t>Detrás de la censura se esconde la verdadera realidad y ésta en el campo político ha servido para cubrir falsas identidades.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5" y="3224340"/>
            <a:ext cx="4429156" cy="263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580984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En la política lo importante no es quien dice, sino que cualquier representante sea honesto y no oculte absolutamente nada a la audiencia.</a:t>
            </a:r>
          </a:p>
          <a:p>
            <a:pPr algn="just"/>
            <a:r>
              <a:rPr lang="es-ES" dirty="0" smtClean="0"/>
              <a:t>Generalmente la censura en la política está destinada a objetivos personales de los distintos mandatarios o personas que son parte del gobierno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La censura se ha incrementado en el medio actual debido a la falta de un sistema apto para controlar la legalidad constitucional de los gobernantes.</a:t>
            </a:r>
          </a:p>
          <a:p>
            <a:pPr algn="just"/>
            <a:r>
              <a:rPr lang="es-ES" dirty="0" smtClean="0"/>
              <a:t>Al </a:t>
            </a:r>
            <a:r>
              <a:rPr lang="es-ES" dirty="0" smtClean="0"/>
              <a:t>gobierno generalmente sólo le interesa acumular poder y ejercer gran autoridad. 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500042"/>
            <a:ext cx="7467600" cy="5616720"/>
          </a:xfrm>
        </p:spPr>
        <p:txBody>
          <a:bodyPr/>
          <a:lstStyle/>
          <a:p>
            <a:pPr algn="just"/>
            <a:r>
              <a:rPr lang="es-ES" dirty="0" smtClean="0"/>
              <a:t>En conclusión se puede decir que la censura en la política es cualquier tipo de prohibición o clasificación de material escrito, o de otro tipo  que impide o dificulta el acceso a la información.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Lamentablemente hoy en día, muchos contribuyen con la censura por miedo a perder su  trabajo, posición en la sociedad, o credibilidad académica.</a:t>
            </a:r>
          </a:p>
          <a:p>
            <a:pPr algn="just"/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668791"/>
            <a:ext cx="3268289" cy="293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90338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bg2">
                  <a:lumMod val="75000"/>
                </a:schemeClr>
              </a:buClr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La palabra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censura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proviene de la palabra latina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censor: su trabajo consistía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 supervisar el comportamiento del público y la moral, por lo tanto,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censuraba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la forma de actuar.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chemeClr val="bg2">
                  <a:lumMod val="75000"/>
                </a:schemeClr>
              </a:buClr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censura ha sido una práctica muy común, desde la antigüedad.</a:t>
            </a:r>
          </a:p>
          <a:p>
            <a:pPr algn="just">
              <a:buClr>
                <a:schemeClr val="bg2">
                  <a:lumMod val="75000"/>
                </a:schemeClr>
              </a:buClr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A mediados del siglo XVI se acentuó su empleo debido, en gran parte, al desarrollo de la imprenta la que dejó de lado a los copistas amanuenses y propició la difusión de todo tipo de obras. </a:t>
            </a:r>
          </a:p>
          <a:p>
            <a:pPr algn="just">
              <a:buClr>
                <a:schemeClr val="bg2">
                  <a:lumMod val="75000"/>
                </a:schemeClr>
              </a:buClr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La multiplicación de publicaciones fue recibida por los estados con una actitud dual, mezcla de entusiasmo y recelo.</a:t>
            </a:r>
          </a:p>
          <a:p>
            <a:pPr algn="just">
              <a:buClr>
                <a:schemeClr val="bg2">
                  <a:lumMod val="75000"/>
                </a:schemeClr>
              </a:buClr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Por ello, apoyaban los aspectos culturales pero ejercían control, en diferentes grados y formas, sobre los contenidos ideológicos y políticos que directa o indirectamente afectasen a los gobernantes.</a:t>
            </a:r>
            <a:endParaRPr lang="es-EC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1 Título"/>
          <p:cNvSpPr>
            <a:spLocks noGrp="1"/>
          </p:cNvSpPr>
          <p:nvPr>
            <p:ph type="title"/>
          </p:nvPr>
        </p:nvSpPr>
        <p:spPr bwMode="auto">
          <a:xfrm>
            <a:off x="467544" y="0"/>
            <a:ext cx="8229600" cy="871558"/>
          </a:xfrm>
        </p:spPr>
        <p:txBody>
          <a:bodyPr/>
          <a:lstStyle/>
          <a:p>
            <a:pPr algn="ctr" eaLnBrk="1" hangingPunct="1"/>
            <a:r>
              <a:rPr lang="es-ES" b="1" cap="none" dirty="0" smtClean="0">
                <a:solidFill>
                  <a:schemeClr val="tx1"/>
                </a:solidFill>
                <a:effectLst>
                  <a:glow rad="228600">
                    <a:schemeClr val="bg2">
                      <a:lumMod val="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BREVE HISTORIA </a:t>
            </a:r>
            <a:endParaRPr lang="es-EC" b="1" cap="none" dirty="0" smtClean="0">
              <a:solidFill>
                <a:schemeClr val="tx1"/>
              </a:solidFill>
              <a:effectLst>
                <a:glow rad="228600">
                  <a:schemeClr val="bg2">
                    <a:lumMod val="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5243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En un sentido amplio se considera como el ejercicio, por parte directa del Estado o por delegación en alguna organización o grupo ya sea de tipo religioso, político o militar, para controlar la libertad de expresión así como la libertad de opinión y pensamientos. Algunas fuentes consideran también que los monopolios mediáticos constituyen una forma de censura.</a:t>
            </a:r>
            <a:r>
              <a:rPr lang="es-ES" baseline="30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Finalmente, hay quienes consideran censura o censura previa a cualquier tipo de prohibición o clasificación de material escrito, cinematográfico o de otro tipo y que impide o dificulta el acceso a la información.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¿QUÉ ES LA CENSURA?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rensa_y_cens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643050"/>
            <a:ext cx="3007631" cy="4591060"/>
          </a:xfrm>
          <a:prstGeom prst="rect">
            <a:avLst/>
          </a:prstGeom>
        </p:spPr>
      </p:pic>
      <p:pic>
        <p:nvPicPr>
          <p:cNvPr id="8" name="7 Imagen" descr="censurag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571480"/>
            <a:ext cx="2847975" cy="3810000"/>
          </a:xfrm>
          <a:prstGeom prst="ellipse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>
                <a:srgbClr val="663300"/>
              </a:buClr>
            </a:pPr>
            <a:r>
              <a:rPr lang="es-ES" dirty="0" smtClean="0"/>
              <a:t>La censura política criminaliza la comunicación de ciertas acciones, ya que supone la prohibición de producir, imprimir y difundir cierta información, cierto arte o incluso la mera expresión coloquial de ciertos temas.</a:t>
            </a:r>
          </a:p>
          <a:p>
            <a:pPr algn="just">
              <a:buClr>
                <a:srgbClr val="663300"/>
              </a:buClr>
            </a:pPr>
            <a:r>
              <a:rPr lang="es-ES" dirty="0" smtClean="0"/>
              <a:t>La censura política se lleva a cabo con el fin de mantener un equilibrio ideológico y político, controlar el desarrollo de una sociedad, o suprimir la disconformidad de un pueblo sometido. Por eso, es muy común la censura en la religión, los clubes y grupos sociales, y los gobiernos. En otras ocasiones se adoptan medidas de censura para proteger a diversos colectivos, en especial la infancia. Así, durante el franquismo,</a:t>
            </a:r>
            <a:endParaRPr lang="es-ES" dirty="0"/>
          </a:p>
        </p:txBody>
      </p:sp>
      <p:sp>
        <p:nvSpPr>
          <p:cNvPr id="4" name="Títo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Características generales de la censura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20080920204919-ortegaalex-cens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000240"/>
            <a:ext cx="3810000" cy="4267200"/>
          </a:xfrm>
          <a:prstGeom prst="rect">
            <a:avLst/>
          </a:prstGeom>
          <a:ln>
            <a:solidFill>
              <a:srgbClr val="663300"/>
            </a:solidFill>
          </a:ln>
          <a:effectLst>
            <a:softEdge rad="112500"/>
          </a:effectLst>
        </p:spPr>
      </p:pic>
      <p:pic>
        <p:nvPicPr>
          <p:cNvPr id="6" name="5 Imagen" descr="cens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4272227" cy="2714644"/>
          </a:xfrm>
          <a:prstGeom prst="flowChartAlternateProcess">
            <a:avLst/>
          </a:prstGeom>
          <a:ln w="12700" cap="sq">
            <a:solidFill>
              <a:srgbClr val="66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 descr="censur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357562"/>
            <a:ext cx="3034235" cy="3000396"/>
          </a:xfrm>
          <a:prstGeom prst="teardrop">
            <a:avLst/>
          </a:prstGeom>
          <a:ln>
            <a:solidFill>
              <a:srgbClr val="66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910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3200" dirty="0" smtClean="0"/>
              <a:t>La censura puede ser </a:t>
            </a:r>
            <a:r>
              <a:rPr lang="es-ES" sz="3200" u="sng" dirty="0" smtClean="0">
                <a:effectLst>
                  <a:glow rad="101600">
                    <a:srgbClr val="0070C0">
                      <a:alpha val="40000"/>
                    </a:srgbClr>
                  </a:glow>
                </a:effectLst>
              </a:rPr>
              <a:t>explícita</a:t>
            </a:r>
            <a:r>
              <a:rPr lang="es-ES" sz="3200" dirty="0" smtClean="0">
                <a:effectLst>
                  <a:glow rad="101600">
                    <a:srgbClr val="0070C0">
                      <a:alpha val="40000"/>
                    </a:srgbClr>
                  </a:glow>
                </a:effectLst>
              </a:rPr>
              <a:t>, </a:t>
            </a:r>
            <a:r>
              <a:rPr lang="es-ES" sz="3200" dirty="0" smtClean="0"/>
              <a:t>como una ley que se aprueba para impedir que cierta información sea publicada o difundida, como forma de intimidación gubernamental o como la censura </a:t>
            </a:r>
            <a:r>
              <a:rPr lang="es-ES" sz="3200" dirty="0" smtClean="0"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popular, </a:t>
            </a:r>
            <a:r>
              <a:rPr lang="es-ES" sz="3200" dirty="0" smtClean="0"/>
              <a:t>donde la gente tiene miedo de expresar o apoyar ciertas opiniones por temor a perder su vida, trabajo, posición en la sociedad, o credibilidad académica.</a:t>
            </a:r>
            <a:endParaRPr lang="es-ES" sz="32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glow rad="101600">
                    <a:srgbClr val="002060">
                      <a:alpha val="60000"/>
                    </a:srgb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Tipos de censura.</a:t>
            </a:r>
            <a:endParaRPr lang="es-ES" dirty="0">
              <a:effectLst>
                <a:glow rad="101600">
                  <a:srgbClr val="002060">
                    <a:alpha val="60000"/>
                  </a:srgb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286000" y="2643182"/>
            <a:ext cx="6172200" cy="2214578"/>
          </a:xfrm>
        </p:spPr>
        <p:txBody>
          <a:bodyPr>
            <a:noAutofit/>
          </a:bodyPr>
          <a:lstStyle/>
          <a:p>
            <a:r>
              <a:rPr lang="es-ES" sz="7200" dirty="0" smtClean="0">
                <a:latin typeface="Arial" pitchFamily="34" charset="0"/>
                <a:cs typeface="Arial" pitchFamily="34" charset="0"/>
              </a:rPr>
              <a:t>La censura en la política</a:t>
            </a:r>
            <a:endParaRPr lang="es-ES" sz="7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15040"/>
          </a:xfrm>
        </p:spPr>
        <p:txBody>
          <a:bodyPr/>
          <a:lstStyle/>
          <a:p>
            <a:pPr algn="just"/>
            <a:r>
              <a:rPr lang="es-ES" dirty="0" smtClean="0"/>
              <a:t>En un sentido amplio se considera como el ejercicio, por parte directa del Estado o por delegación en alguna organización o grupo, para controlar la libertad de expresión así como la libertad de opinión y pensamientos.</a:t>
            </a:r>
          </a:p>
          <a:p>
            <a:pPr algn="ctr"/>
            <a:endParaRPr lang="es-ES" dirty="0" smtClean="0"/>
          </a:p>
          <a:p>
            <a:pPr algn="just"/>
            <a:endParaRPr lang="es-E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9" y="2838013"/>
            <a:ext cx="3081002" cy="36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</TotalTime>
  <Words>838</Words>
  <Application>Microsoft Office PowerPoint</Application>
  <PresentationFormat>Presentació en pantalla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16</vt:i4>
      </vt:variant>
    </vt:vector>
  </HeadingPairs>
  <TitlesOfParts>
    <vt:vector size="17" baseType="lpstr">
      <vt:lpstr>Mirador</vt:lpstr>
      <vt:lpstr>Libertad y censura</vt:lpstr>
      <vt:lpstr>BREVE HISTORIA </vt:lpstr>
      <vt:lpstr>¿QUÉ ES LA CENSURA?</vt:lpstr>
      <vt:lpstr>Diapositiva 4</vt:lpstr>
      <vt:lpstr>Características generales de la censura</vt:lpstr>
      <vt:lpstr>Diapositiva 6</vt:lpstr>
      <vt:lpstr>Tipos de censura.</vt:lpstr>
      <vt:lpstr>La censura en la política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censura en la política</dc:title>
  <dc:creator>Geova</dc:creator>
  <cp:lastModifiedBy>Anna</cp:lastModifiedBy>
  <cp:revision>10</cp:revision>
  <dcterms:created xsi:type="dcterms:W3CDTF">2009-11-20T17:31:14Z</dcterms:created>
  <dcterms:modified xsi:type="dcterms:W3CDTF">2011-03-11T02:28:47Z</dcterms:modified>
</cp:coreProperties>
</file>